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439" r:id="rId5"/>
    <p:sldId id="441" r:id="rId6"/>
    <p:sldId id="449" r:id="rId7"/>
    <p:sldId id="450" r:id="rId8"/>
    <p:sldId id="452" r:id="rId9"/>
    <p:sldId id="453" r:id="rId10"/>
    <p:sldId id="454" r:id="rId11"/>
    <p:sldId id="455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  <p14:sldId id="453"/>
            <p14:sldId id="454"/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067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9021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8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901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7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Den grønne økonomi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A31D8C80-A2C8-4BB1-B68E-2A0DC95A3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00" y="0"/>
            <a:ext cx="11678999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ort, personer, skilt, rød&#10;&#10;Automatisk genereret beskrivelse">
            <a:extLst>
              <a:ext uri="{FF2B5EF4-FFF2-40B4-BE49-F238E27FC236}">
                <a16:creationId xmlns:a16="http://schemas.microsoft.com/office/drawing/2014/main" id="{C4E85995-EFDF-429E-B6AF-735226E69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920" y="0"/>
            <a:ext cx="1036816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D8C8F255-2B97-4F55-BD04-C91CD1583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64" y="0"/>
            <a:ext cx="1107667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indendørs, computer, sidder, tastatur&#10;&#10;Automatisk genereret beskrivelse">
            <a:extLst>
              <a:ext uri="{FF2B5EF4-FFF2-40B4-BE49-F238E27FC236}">
                <a16:creationId xmlns:a16="http://schemas.microsoft.com/office/drawing/2014/main" id="{FA304365-0C4C-471D-8A04-BF732EE02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92" y="0"/>
            <a:ext cx="11722215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5362DAE5-3538-4073-8E25-2A5C18A9C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80" y="0"/>
            <a:ext cx="1166824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9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0C917A36-C7CE-498F-B433-CD7FEE438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99" y="0"/>
            <a:ext cx="1106700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computer&#10;&#10;Automatisk genereret beskrivelse">
            <a:extLst>
              <a:ext uri="{FF2B5EF4-FFF2-40B4-BE49-F238E27FC236}">
                <a16:creationId xmlns:a16="http://schemas.microsoft.com/office/drawing/2014/main" id="{4E7C9CB2-FB59-4BCC-987C-28EBB3C07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02" y="0"/>
            <a:ext cx="11646795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3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7974</TotalTime>
  <Words>30</Words>
  <Application>Microsoft Office PowerPoint</Application>
  <PresentationFormat>Widescreen</PresentationFormat>
  <Paragraphs>12</Paragraphs>
  <Slides>8</Slides>
  <Notes>8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3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472</cp:revision>
  <cp:lastPrinted>2018-09-06T10:59:28Z</cp:lastPrinted>
  <dcterms:created xsi:type="dcterms:W3CDTF">2013-05-13T08:57:44Z</dcterms:created>
  <dcterms:modified xsi:type="dcterms:W3CDTF">2020-04-02T15:32:13Z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